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9" autoAdjust="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7DDDE-4B9A-4D75-AC53-5A34C6E7AFC3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BB1BD-9921-4A6E-80DB-77D31ABDA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BB1BD-9921-4A6E-80DB-77D31ABDA58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400014-DF8F-40CC-8E8A-17C3522625BC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FE6756-B7EC-4F92-9D0C-52978D38B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00014-DF8F-40CC-8E8A-17C3522625BC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E6756-B7EC-4F92-9D0C-52978D38B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00014-DF8F-40CC-8E8A-17C3522625BC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E6756-B7EC-4F92-9D0C-52978D38B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00014-DF8F-40CC-8E8A-17C3522625BC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E6756-B7EC-4F92-9D0C-52978D38BE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00014-DF8F-40CC-8E8A-17C3522625BC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E6756-B7EC-4F92-9D0C-52978D38BE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00014-DF8F-40CC-8E8A-17C3522625BC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E6756-B7EC-4F92-9D0C-52978D38BE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00014-DF8F-40CC-8E8A-17C3522625BC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E6756-B7EC-4F92-9D0C-52978D38B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00014-DF8F-40CC-8E8A-17C3522625BC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E6756-B7EC-4F92-9D0C-52978D38BE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00014-DF8F-40CC-8E8A-17C3522625BC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E6756-B7EC-4F92-9D0C-52978D38B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C400014-DF8F-40CC-8E8A-17C3522625BC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E6756-B7EC-4F92-9D0C-52978D38B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400014-DF8F-40CC-8E8A-17C3522625BC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FE6756-B7EC-4F92-9D0C-52978D38BE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C400014-DF8F-40CC-8E8A-17C3522625BC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FE6756-B7EC-4F92-9D0C-52978D38B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5040560" cy="4464496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Психологическая подготовка учащихся к экзаменам 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620688"/>
            <a:ext cx="3312368" cy="304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Успокаивающее дыхание – 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выдох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два раза длиннее вдоха.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Мобилизующее дыхание – 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вдох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два раза длиннее выдоха.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случае сильного напряжения нужно перед началом экзамена применять технику успокаивающего дыхания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 течение нескольких минут 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Поможет дыхательная гимнастика!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24743"/>
            <a:ext cx="1816596" cy="261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УПРАЖНЕНИЯ  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ДЛЯ  СНЯТИЯ  СТРЕССА 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Nastya\Рабочий стол\Новая папка (2)\21021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097995"/>
            <a:ext cx="2928958" cy="35455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71604" y="1481328"/>
            <a:ext cx="7286676" cy="516238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Нахмурьте лоб, сильно напрягите лобные мышцы на 10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секунд; расслабьте их тоже на 10 секунд. Повторите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упражнение быстрее, напрягая и расслабляя лобные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мышцы с интервалом в 1 секунду. Фиксируйте свои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ощущения в каждый момент времени.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Крепко зажмурьтесь, напрягите веки на 10 секунд, затем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расслабьте — тоже на 10 секунд. Повторите упражнение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быстрее.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Наморщите нос на 10 секунд. Расслабьте. Повторите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быстрее.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Крепко сожмите губы. Расслабьте. Повторите быстрее.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Сильно упритесь затылком в стену, пол или кровать.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Расслабьтесь. Повторите быстрее.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Упритесь в стену левой лопаткой, пожмите плечами.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Расслабьтесь. Повторите быстрее.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Упритесь в стену правой лопаткой, пожмите плечами.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Расслабьтесь. Повторите быстрее.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  № 1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Этот комплекс очень прост и эффективен, для его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выполнения вам не потребуется ничего, кроме стены.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сильно, как можете, напрягите пальцы ног. Затем расслабьте их.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Напрягите и расслабьте ступни ног и лодыжки.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Напрягите и расслабьте икры.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Напрягите и расслабьте колени.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Напрягите и расслабьте бедра.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Напрягите и расслабьте живот.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Расслабьте спину и плечи.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Расслабьте кисти рук.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Расслабьте предплечья.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Расслабьте шею.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Расслабьте лицевые мышцы.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Посидите спокойно несколько минут, наслаждаясь полным покоем.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вам покажется, что медленно плывете, — вы полностью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расслабились.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 № 2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обстановка вокруг накалена и вы чувствуете, что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теряете самообладание, этот комплекс можно выполнить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прямо на месте, за столом, практически незаметно для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окружающих.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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Ещѐ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трактатах китайской народной медицины говорилось, что в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ушной раковине происходит «скопление главных линий», при помощи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которых наружное ухо связано с другими органами. Древние египтяне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греки считали, что ушная раковина связана с мозговыми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образованиями и внутренними органами.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 Первую в мире полную топографическую карту точек и зон на коже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ушной раковины, которые являются проекцией определенных частей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тела и внутренних органов, опубликовал лионский врач П.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Ножье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1956 году.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 А в 1969 году он высказал гениальное предположение, полностью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подтвердившееся в дальнейшем, согласно которому ухо напоминает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своему виду эмбрион, находящийся в утробе матери, причем тело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человека проецируется на ушной раковине так же, как проецируется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коре головного мозга.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2060"/>
                </a:solidFill>
              </a:rPr>
              <a:t>Упражнение  № 3 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 САМОМАССАЖ УШНЫХ РАКОВИН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29058" y="5357826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Помассируйте области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мочек уха в течение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2-3 минут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Nastya\Рабочий стол\Новая папка (2)\Earc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071942"/>
            <a:ext cx="2500298" cy="27146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Будь внимателен!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Соблюдай правила поведения на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экзамене!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Сосредоточься!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бойся!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Начни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лѐгкого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Пропускай!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вести себя во время сдачи экзаменов 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форме ЕГЭ?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Nastya\Рабочий стол\Новая папка (2)\6-YEkzamen-BAK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000372"/>
            <a:ext cx="5019675" cy="283337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Читай задание до конца!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Думай только о текущем задании!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Исключай!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Запланируй два круга!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Угадывай!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Проверяй!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огорчайся!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вести себя во время сдачи экзаменов  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форме ЕГЭ?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Nastya\Рабочий стол\Новая папка (2)\inx960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714752"/>
            <a:ext cx="3929090" cy="261939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728" y="1428736"/>
            <a:ext cx="5686436" cy="4525963"/>
          </a:xfrm>
        </p:spPr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МОРКОВЬ -  особенно облегчает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заучивание чего-либо наизусть за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счет того, что стимулирует обмен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веществ в мозге. Перед экзаменом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съешьте тарелку тертой моркови с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растительным маслом.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Продукты,  улучшающие  ПАМЯТЬ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Nastya\Рабочий стол\Новая папка (2)\m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429132"/>
            <a:ext cx="2757941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85786" y="1357298"/>
            <a:ext cx="6829444" cy="4525963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АНАНАС - любимый фрукт театральных 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музыкальных звезд. Тот, кому необходимо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удерживать в памяти большой объем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текста или нотных знаков, нуждается в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большом количестве витамина C, который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достаточном количестве содержится в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этом фрукте. Кроме того, в ананасе очень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мало калорий (100г. - 56 кал.). Достаточно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выпивать 1 стакан ананасового сока в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Продукты,  улучшающие  ПАМЯТЬ </a:t>
            </a:r>
            <a:endParaRPr lang="ru-RU" sz="3600" dirty="0"/>
          </a:p>
        </p:txBody>
      </p:sp>
      <p:pic>
        <p:nvPicPr>
          <p:cNvPr id="6146" name="Picture 2" descr="C:\Documents and Settings\Nastya\Рабочий стол\Новая папка (2)\ana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804182"/>
            <a:ext cx="2428852" cy="18216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00100" y="1285860"/>
            <a:ext cx="5829312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АВОКАДО - источник энергии для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кратковременной памяти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(например, при составлении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планов, расписаний, списков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покупок и т. д.) за счет высокого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содержания жирных кислот.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Достаточно 1/2 плода.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Продукты,  улучшающие  ПАМЯТЬ </a:t>
            </a:r>
            <a:endParaRPr lang="ru-RU" sz="3600" dirty="0"/>
          </a:p>
        </p:txBody>
      </p:sp>
      <p:pic>
        <p:nvPicPr>
          <p:cNvPr id="7170" name="Picture 2" descr="C:\Documents and Settings\Nastya\Рабочий стол\Новая папка (2)\Avoc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3458" y="4286256"/>
            <a:ext cx="3431439" cy="228706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Любой экзамен является источником стресса </a:t>
            </a:r>
          </a:p>
          <a:p>
            <a:pPr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Выработать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конструктивное отношение к экзамену, 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Научиться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воспринимать экзамен не как испытание, а как 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проявить себя, улучшить оценки за год, приобрести экзаменационный опыт, стать более внимательными и организованными.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Экзамен – это испытание (?)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728" y="1357298"/>
            <a:ext cx="5757874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КРЕВЕТКИ - деликатес для мозга: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снабжают организм важнейшими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жирными кислотами, которые не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дадут вашему вниманию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ослабнуть. Достаточно 100 г. в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день. Обратите внимание: солить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после кулинарной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обработки (варки или жарки).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Продукты,  улучшающие  ВНИМАНИЕ </a:t>
            </a:r>
            <a:endParaRPr lang="ru-RU" sz="3600" dirty="0"/>
          </a:p>
        </p:txBody>
      </p:sp>
      <p:pic>
        <p:nvPicPr>
          <p:cNvPr id="8194" name="Picture 2" descr="C:\Documents and Settings\Nastya\Рабочий стол\Новая папка (2)\d0493e0df01534e3fdb73ad315d3a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4050" y="4786322"/>
            <a:ext cx="2857500" cy="18907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1428736"/>
            <a:ext cx="5400684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ЛУК  РЕПЧАТЫЙ помогает при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умственном переутомлении 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психической усталости.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Способствует разжижению крови,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улучшает снабжение мозга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кислородом. Доза: минимум 1/2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луковицы ежедневно.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Продукты,  улучшающие  ВНИМАНИЕ </a:t>
            </a:r>
            <a:endParaRPr lang="ru-RU" sz="3200" dirty="0"/>
          </a:p>
        </p:txBody>
      </p:sp>
      <p:pic>
        <p:nvPicPr>
          <p:cNvPr id="9218" name="Picture 2" descr="C:\Documents and Settings\Nastya\Рабочий стол\Новая папка (2)\l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357535"/>
            <a:ext cx="3490892" cy="23281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357290" y="1785926"/>
            <a:ext cx="6115064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ОРЕХИ особенно хороши, если Вам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предстоит умственный "марафон"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(доклады, конференции,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концерты).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Укрепляют нервную систему,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стимулируют деятельность мозга.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Продукты,  улучшающие  ВНИМАНИЕ </a:t>
            </a:r>
            <a:endParaRPr lang="ru-RU" sz="3200" dirty="0"/>
          </a:p>
        </p:txBody>
      </p:sp>
      <p:pic>
        <p:nvPicPr>
          <p:cNvPr id="10242" name="Picture 2" descr="C:\Documents and Settings\Nastya\Рабочий стол\Новая папка (2)\1447367365_image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1905" y="4500570"/>
            <a:ext cx="2158669" cy="21478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14678" y="1785926"/>
            <a:ext cx="5429256" cy="4525963"/>
          </a:xfrm>
        </p:spPr>
        <p:txBody>
          <a:bodyPr/>
          <a:lstStyle/>
          <a:p>
            <a:r>
              <a:rPr lang="ru-RU" dirty="0" smtClean="0"/>
              <a:t>КАПУСТА – снимает </a:t>
            </a:r>
          </a:p>
          <a:p>
            <a:pPr>
              <a:buNone/>
            </a:pPr>
            <a:r>
              <a:rPr lang="ru-RU" dirty="0" smtClean="0"/>
              <a:t>нервозность.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ЛИМОН – освежает мысли и облегчает восприятие информации. </a:t>
            </a:r>
          </a:p>
          <a:p>
            <a:endParaRPr lang="ru-RU" dirty="0" smtClean="0"/>
          </a:p>
          <a:p>
            <a:r>
              <a:rPr lang="ru-RU" dirty="0" smtClean="0"/>
              <a:t>ЧЕРНИКА – способствует кровообращению мозга.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Продукты, которые помогут  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успешно грызть гранит науки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Nastya\Рабочий стол\Новая папка (2)\include-indian-foods-in-your-diet-for-weight-loss-30793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1571636" cy="1571636"/>
          </a:xfrm>
          <a:prstGeom prst="rect">
            <a:avLst/>
          </a:prstGeom>
          <a:noFill/>
        </p:spPr>
      </p:pic>
      <p:pic>
        <p:nvPicPr>
          <p:cNvPr id="11267" name="Picture 3" descr="C:\Documents and Settings\Nastya\Рабочий стол\Новая папка (2)\1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000372"/>
            <a:ext cx="1855788" cy="1481932"/>
          </a:xfrm>
          <a:prstGeom prst="rect">
            <a:avLst/>
          </a:prstGeom>
          <a:noFill/>
        </p:spPr>
      </p:pic>
      <p:pic>
        <p:nvPicPr>
          <p:cNvPr id="11268" name="Picture 4" descr="C:\Documents and Settings\Nastya\Рабочий стол\Новая папка (2)\4655ae24581fdb7d0024d8ada61fd3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429132"/>
            <a:ext cx="2026241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143240" y="1571612"/>
            <a:ext cx="5757874" cy="4525963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ПАПРИКА – способствует выделению «гормона счастья»-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эндорфина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КЛУБНИКА – быстро нейтрализует отрицательные эмоции.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БАНАНЫ содержат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серотонин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–вещество, необходимое мозгу, чтобы тот просигнализировал: «Вы счастливы».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ВЛИЯНИЕ ПИЩИ НА ЭМОЦИИ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Documents and Settings\Nastya\Рабочий стол\Новая папка (2)\1376306777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1724025" cy="1295400"/>
          </a:xfrm>
          <a:prstGeom prst="rect">
            <a:avLst/>
          </a:prstGeom>
          <a:noFill/>
        </p:spPr>
      </p:pic>
      <p:pic>
        <p:nvPicPr>
          <p:cNvPr id="12291" name="Picture 3" descr="C:\Documents and Settings\Nastya\Рабочий стол\Новая папка (2)\spelaya-klubnika-1500x9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928934"/>
            <a:ext cx="2071702" cy="1363180"/>
          </a:xfrm>
          <a:prstGeom prst="rect">
            <a:avLst/>
          </a:prstGeom>
          <a:noFill/>
        </p:spPr>
      </p:pic>
      <p:pic>
        <p:nvPicPr>
          <p:cNvPr id="12292" name="Picture 4" descr="C:\Documents and Settings\Nastya\Рабочий стол\Новая папка (2)\zabudte-pro-snotvornoe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286256"/>
            <a:ext cx="2071702" cy="15602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Последние 12 часов перед экзаменом 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должны уйти на подготовку организма, 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не знаний.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ВАЖНО: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Documents and Settings\Nastya\Рабочий стол\Новая папка (2)\$(KGrHqR,!lgFGjvThMjJBRs!nvMQ8w~~6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071942"/>
            <a:ext cx="2468562" cy="24685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428604"/>
            <a:ext cx="6715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br>
              <a:rPr lang="ru-RU" sz="4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Ни пуха, ни пера!!!</a:t>
            </a:r>
            <a:endParaRPr lang="ru-RU" sz="4800" b="1" dirty="0">
              <a:solidFill>
                <a:srgbClr val="FFC000"/>
              </a:solidFill>
            </a:endParaRPr>
          </a:p>
        </p:txBody>
      </p:sp>
      <p:pic>
        <p:nvPicPr>
          <p:cNvPr id="15362" name="Picture 2" descr="C:\Documents and Settings\Nastya\Рабочий стол\Новая папка (2)\108d315s-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690501"/>
            <a:ext cx="3500462" cy="37484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Важным шагом к успеху на экзамене является абсолютная уверенность в том, что цель будет достигнута.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Настроиться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успех, удачу!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56992"/>
            <a:ext cx="4875511" cy="300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012" y="-72008"/>
            <a:ext cx="9240011" cy="693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ПРИЁМЫ, МОБИЛИЗУЮЩИЕ</a:t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ИНТЕЛЛЕКТУАЛЬНЫЕ</a:t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ВОЗМОЖНОСТИ ШКОЛЬНИКОВ</a:t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 ПОДГОТОВКЕ И СДАЧЕ </a:t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ЭКЗАМЕНОВ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время стресса происходит сильное обезвоживание организма. Это связано с тем, что нервные процессы происходят на основе электрохимических реакций, а для них необходимо достаточное количество жидкости. Ее недостаток резко снижает скорость нервных процессов.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антистрессовых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целях воду пьют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20 минут 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через 30 минут после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еды.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Лучше всего подходит минеральная вода,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как она содержит ионы калия или натрия, участвующие в электрохимических реакциях.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пить просто чистую воду или зеленый чай.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остальные напитки с этой точки зрения бесполезны или вредны.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Перед экзаменом или во время него выпейте несколько глотков воды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560190" cy="156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84482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стрессовой ситуации у человека нарушается гармоничная работа левого (логическое) и правого (образное) полушарий. Если доминирует одно из них, то у человека снижается способность оптимально решать стоящие перед ним задачи.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можно восстановить гармонию или приблизиться к ней. Известно, что правое полушарие управляет левой половиной тела, а левое полушарие — правой половиной.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 связь действует в обоих направлениях, поэтому координация обеих частей тела приводит к координации полушарий мозга.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Обеспечьте гармоничную работу левого 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правого полушария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7"/>
            <a:ext cx="1691680" cy="207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628800"/>
            <a:ext cx="7452320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Физическое упражнение, влияющее на гармонизацию работы левого и правого полушарий, называется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«перекрестный шаг»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проводится следующим образом.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Имитируем ходьбу на месте, поднимая колено чуть выше, чем обычно.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Можно сделать это сидя,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приподнимая ногу на носок, навстречу руке. Каждый раз, когда колено находится в наивысшей точке, кладем на него противоположную руку.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Одним словом, соприкасаются то левое колено с правой рукой, тот правое колено с левой рукой. Для эффективности в момент взмаха можно подниматься на опорной ноге на цыпочки.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Обязательное условие выполнения этого упражнения — двигаться не быстро, а в удобном темпе и с удовольствием. 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упражнение можно использовать при подготовке к экзаменам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52320" y="1484784"/>
            <a:ext cx="169168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нет возможности сделать «перекрестный шаг», а ситуация требует немедленной сосредоточенности, то можно применить следующий прием: нарисовать на чистом листе бумаги косой крест, похожий на букву «Х», и несколько минут созерцать его.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Эффект будет слабее, чем от физических упражнений, однако поможет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согласованности работы левого и правого полушарий.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время экзамена целесообразно повесить изображение косого креста на стене класса. Цвет не имеет значения, главное, чтобы он был изображен контрастно: темный на светлом фоне или наоборот.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Вариант упражнения «перекрестный шаг» в ситуации экзамена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5279" y="5661248"/>
            <a:ext cx="1478889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00808"/>
            <a:ext cx="7427168" cy="4306483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Это мнение основано на растущем числе исследований, обнаруживающих тот факт, что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зевота повышает эффективность работы ума.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Зевота буквально пригоняет дополнительную кровь непосредственно к мозгу.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Когда вы зеваете, ваши лицевые мускулы сильно сокращаются, а затем расслабляются, что вызывает приток богатой кислородом крови в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префронтальную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кору мозга.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Это участки мозга, которые отвечают за планирование, организацию, принятие решений и еще за множество других функций, связанных с человеческой активностью. </a:t>
            </a: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Как правильно зевать?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Во время зевка обеими руками массировать круговыми движениями сухожилия (около ушей), соединяющие нижнюю и верхнюю челюсти. В этих местах находится большое количество нервных волокон. Для того чтобы оградить свой организм от кислородного голодания, достаточно 3–5 зевков.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Зевота – зарядка для мозга!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93" y="0"/>
            <a:ext cx="2643107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218</TotalTime>
  <Words>1389</Words>
  <Application>Microsoft Office PowerPoint</Application>
  <PresentationFormat>Экран (4:3)</PresentationFormat>
  <Paragraphs>179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Психологическая подготовка учащихся к экзаменам </vt:lpstr>
      <vt:lpstr>Экзамен – это испытание (?) </vt:lpstr>
      <vt:lpstr>Настроиться на успех, удачу! </vt:lpstr>
      <vt:lpstr>ПРИЁМЫ, МОБИЛИЗУЮЩИЕ  ИНТЕЛЛЕКТУАЛЬНЫЕ  ВОЗМОЖНОСТИ ШКОЛЬНИКОВ  ПРИ ПОДГОТОВКЕ И СДАЧЕ  ЭКЗАМЕНОВ  </vt:lpstr>
      <vt:lpstr>Перед экзаменом или во время него выпейте несколько глотков воды </vt:lpstr>
      <vt:lpstr>Обеспечьте гармоничную работу левого  и правого полушария </vt:lpstr>
      <vt:lpstr>Это упражнение можно использовать при подготовке к экзаменам </vt:lpstr>
      <vt:lpstr>Вариант упражнения «перекрестный шаг» в ситуации экзамена </vt:lpstr>
      <vt:lpstr>Зевота – зарядка для мозга! </vt:lpstr>
      <vt:lpstr>Поможет дыхательная гимнастика! </vt:lpstr>
      <vt:lpstr>УПРАЖНЕНИЯ   ДЛЯ  СНЯТИЯ  СТРЕССА </vt:lpstr>
      <vt:lpstr>Упражнение  № 1     Этот комплекс очень прост и эффективен, для его  выполнения вам не потребуется ничего, кроме стены. </vt:lpstr>
      <vt:lpstr>Упражнение № 2       Если обстановка вокруг накалена и вы чувствуете, что  теряете самообладание, этот комплекс можно выполнить  прямо на месте, за столом, практически незаметно для  окружающих.   </vt:lpstr>
      <vt:lpstr>Упражнение  № 3   САМОМАССАЖ УШНЫХ РАКОВИН   </vt:lpstr>
      <vt:lpstr>Как вести себя во время сдачи экзаменов   в форме ЕГЭ? </vt:lpstr>
      <vt:lpstr>Как вести себя во время сдачи экзаменов    в форме ЕГЭ? </vt:lpstr>
      <vt:lpstr>Продукты,  улучшающие  ПАМЯТЬ </vt:lpstr>
      <vt:lpstr>Продукты,  улучшающие  ПАМЯТЬ </vt:lpstr>
      <vt:lpstr>Продукты,  улучшающие  ПАМЯТЬ </vt:lpstr>
      <vt:lpstr>Продукты,  улучшающие  ВНИМАНИЕ </vt:lpstr>
      <vt:lpstr>Продукты,  улучшающие  ВНИМАНИЕ </vt:lpstr>
      <vt:lpstr>Продукты,  улучшающие  ВНИМАНИЕ </vt:lpstr>
      <vt:lpstr>Продукты, которые помогут   успешно грызть гранит науки </vt:lpstr>
      <vt:lpstr>ВЛИЯНИЕ ПИЩИ НА ЭМОЦИИ</vt:lpstr>
      <vt:lpstr>ВАЖНО: 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подготовка учащихся к экзаменам</dc:title>
  <dc:creator>1</dc:creator>
  <cp:lastModifiedBy>***</cp:lastModifiedBy>
  <cp:revision>18</cp:revision>
  <dcterms:created xsi:type="dcterms:W3CDTF">2018-01-11T05:46:46Z</dcterms:created>
  <dcterms:modified xsi:type="dcterms:W3CDTF">2018-01-15T07:42:37Z</dcterms:modified>
</cp:coreProperties>
</file>