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7" r:id="rId7"/>
    <p:sldMasterId id="2147483754" r:id="rId8"/>
    <p:sldMasterId id="2147483771" r:id="rId9"/>
  </p:sldMasterIdLst>
  <p:sldIdLst>
    <p:sldId id="256" r:id="rId10"/>
    <p:sldId id="257" r:id="rId11"/>
    <p:sldId id="258" r:id="rId12"/>
    <p:sldId id="259" r:id="rId13"/>
    <p:sldId id="261" r:id="rId14"/>
    <p:sldId id="262" r:id="rId15"/>
    <p:sldId id="263" r:id="rId16"/>
    <p:sldId id="266" r:id="rId17"/>
    <p:sldId id="267" r:id="rId18"/>
    <p:sldId id="268" r:id="rId19"/>
    <p:sldId id="271" r:id="rId20"/>
    <p:sldId id="270" r:id="rId21"/>
    <p:sldId id="269" r:id="rId22"/>
    <p:sldId id="272" r:id="rId23"/>
    <p:sldId id="273" r:id="rId24"/>
    <p:sldId id="274" r:id="rId25"/>
    <p:sldId id="275" r:id="rId26"/>
    <p:sldId id="277" r:id="rId27"/>
    <p:sldId id="278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07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8740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15244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737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5432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4157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2202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278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8609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2100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950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6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4084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7591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2727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6452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0602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102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1232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70556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9757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1473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1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94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2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96538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74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92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436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35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26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61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7839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287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382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597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24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49504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66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946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891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2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573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959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5826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728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927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2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321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3719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153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015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38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575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802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302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33651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312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33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078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08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57458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376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03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49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010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895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172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5394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41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822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08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141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07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72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659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675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084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242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046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055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292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838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486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88068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83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156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2794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38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496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983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3161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0981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368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3432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0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33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9499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3384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2425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280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0611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324073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9854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9093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7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5195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43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8683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371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5442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1942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218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2342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307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6842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3374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9841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29EA-CDA3-447C-A572-7212B7DFFD65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B81A-2504-4B2E-BB72-C9938616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0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94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58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9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83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95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0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91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1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topic9.rustest.ru/" TargetMode="External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576" y="332656"/>
            <a:ext cx="7772400" cy="60486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i="1" dirty="0">
                <a:solidFill>
                  <a:srgbClr val="FF0000"/>
                </a:solidFill>
              </a:rPr>
              <a:t>единый государственный экзамен</a:t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> </a:t>
            </a:r>
            <a:r>
              <a:rPr lang="ru-RU" sz="5400" b="1" dirty="0"/>
              <a:t>2020 год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86022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82880"/>
            <a:ext cx="11753088" cy="829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и продолжительность проведения итогового собеседования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1011936"/>
            <a:ext cx="11253216" cy="56205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Итоговое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 проводится во вторую среду февраля.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Продолжительность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итогового собеседования для каждого участника итогового собеседования составляет в среднем 15 минут.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увеличивается на 30 минут.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В продолжительность итогового собеседования не включается время, отведенное на подготовительные мероприятия (приветствие участника итогового собеседования, внесение сведений в ведомость учета проведения итогового собеседования в аудитории, инструктаж участника собеседования экзаменатором-собеседником по выполнению заданий КИМ до начала процедуры и др.).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600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sz="3600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25245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6720"/>
            <a:ext cx="10453962" cy="6169151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случае получения неудовлетворительного результата («незачет») за итоговое собеседование обучающиеся, экстерны вправе пересдать итоговое собеседование в текущем учебном году, но 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более двух раз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 только в дополнительные сроки, предусмотренные расписанием проведения итогового собеседования (во вторую рабочую среду марта и первый рабочий понедельник мая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457200" lvl="1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итогового собеседования могут быть повторно допущены в текущем учебном году к прохождению итогового собеседования в случаях, предусмотренных настоящими Рекомендациями, в дополнительные сроки.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632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0833"/>
            <a:ext cx="10844106" cy="548053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Итоговое собеседование может проводиться в ходе учебного процесса в образовательной организации.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итогового собеседования могут принимать участие в итоговом собеседовании без отрыва от образовательного процесса (находиться на уроке во время ожидания очереди и возвращаться на урок после проведения итогового собеседования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Участники итогового собеседования, ожидающие свою очередь, не должны пересекаться с участниками, прошедшими процедуру итогового собеседования.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этом итоговое собеседование может проводиться и вне учебного процесса в образовательной организации.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145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3296"/>
            <a:ext cx="11026986" cy="6156959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проведения итогового собеседования выделяются:</a:t>
            </a:r>
          </a:p>
          <a:p>
            <a:pPr marL="45720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учебные кабинеты проведения итогового собеседования, в которых участники проходят процедуру итогового собеседования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(аудитория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итогового собеседования); </a:t>
            </a:r>
          </a:p>
          <a:p>
            <a:pPr marL="45720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учебные кабинеты образовательной организации, в которых участники итогового собеседования ожидают очереди для участия в итоговом собеседовании (в учебных кабинетах образовательной организации параллельно может вестись урок для участников итогового собеседования, ожидающих своей очереди), а также учебные кабинеты для участников, прошедших итоговое собеседование (например, обучающиеся могут ожидать начало следующего урока в данном учебном кабинете);</a:t>
            </a:r>
          </a:p>
          <a:p>
            <a:pPr marL="45720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помещение для получения КИМ итогового собеседования и внесения результатов итогового собеседования в специализированную форму для внесения информации из протоколов экспертов по оцениванию ответов участников итогового собеседования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(Штаб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531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7680"/>
            <a:ext cx="10819722" cy="610819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Не позднее чем за две недели до проведения итогового собеседования руководитель образовательной организации обеспечивает создание комиссии по проведению и комиссии по проверке итогового собеседования.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Состав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комиссии по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проведению: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ответственный организатор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образовательной организации, обеспечивающий подготовку и проведение итогового собеседования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организаторы проведения итогового собеседования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обеспечивающие передвижение участников итогового собеседования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экзаменатор-собеседник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который проводит собеседование с участниками итогового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технический специалист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обеспечивающий получение КИМ итогового собеседования с федерального Интернет-ресурса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0813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0416"/>
            <a:ext cx="10588074" cy="6583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комиссии по проверке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1255777"/>
            <a:ext cx="11655552" cy="478558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эксперты по проверке ответов участников итогового собеседования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 только учителя русского языка и литературы)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Количественный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 комиссии по проверке определяет образовательная организация в зависимости от количества участников итогового собеседования, количества аудиторий проведения итогового собеседования и количества учителей русского языка 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литературы.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случае небольшого количества участников итогового собеседования и учителей, участвующих в проверке итогового собеседования, рекомендуется сформировать единую комиссию по проведению и проверке итогового собеседования в образовательной организации.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40611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8496"/>
            <a:ext cx="10783146" cy="6705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собеседования</a:t>
            </a:r>
            <a:r>
              <a:rPr lang="ru-RU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914401"/>
            <a:ext cx="11216640" cy="51269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день проведения итогового собеседования не позднее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08.00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по местному времени технический специалист получает с Интернет-ресурса (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http://topic9.rustest.ru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и тиражирует материалы для проведения итогового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собеседования.</a:t>
            </a:r>
          </a:p>
          <a:p>
            <a:pPr marL="11430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день проведения итогового собеседования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могут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присутствовать: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аккредитованные общественные наблюдатели;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аккредитованные представители средств массовой информации;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должностные лица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Рособрнадзора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а также иные лица, определенные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Рособрнадзором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и (или) должностные лица органа исполнительной власти субъекта Российской Федерации, осуществляющего переданные полномочия Российской Федерации в сфере образования.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Итоговое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собеседование начинается в 09.00 по местному времени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6714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8496"/>
            <a:ext cx="11075754" cy="877824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проверки и оценивания итогового собеседования </a:t>
            </a:r>
            <a:r>
              <a:rPr lang="ru-RU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" y="755904"/>
            <a:ext cx="11558016" cy="5961887"/>
          </a:xfrm>
        </p:spPr>
        <p:txBody>
          <a:bodyPr>
            <a:normAutofit lnSpcReduction="10000"/>
          </a:bodyPr>
          <a:lstStyle/>
          <a:p>
            <a:pPr indent="0" algn="just">
              <a:buNone/>
              <a:tabLst>
                <a:tab pos="540385" algn="l"/>
              </a:tabLs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Эксперты комиссии по проверке итогового собеседования должны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соответствовать:  </a:t>
            </a:r>
          </a:p>
          <a:p>
            <a:pPr indent="0" algn="just">
              <a:buNone/>
              <a:tabLst>
                <a:tab pos="540385" algn="l"/>
              </a:tabLst>
            </a:pPr>
            <a:r>
              <a:rPr lang="ru-RU" b="1" dirty="0" smtClean="0"/>
              <a:t>Владение </a:t>
            </a:r>
            <a:r>
              <a:rPr lang="ru-RU" b="1" dirty="0"/>
              <a:t>необходимой нормативной базой: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федеральный компонент государственных образовательных стандартов основного общего и среднего (полного) общего образования по русскому языку, по литературе (базовый и профильный уровни), утвержденный приказом Минобразования России от 05.03.2004 № 1089);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нормативные правовые акты, регламентирующие проведение итогового собеседования;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рекомендации по организации и проведению итогового собеседования.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Владение необходимыми предметными компетенциями: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иметь высшее образование по специальности «Русский язык и литература»                             с квалификацией «Учитель русского языка и литературы».</a:t>
            </a:r>
          </a:p>
          <a:p>
            <a:pPr indent="0" algn="just">
              <a:buNone/>
              <a:tabLst>
                <a:tab pos="54038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Владение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компетенциями, необходимыми для проверки итогового собеседования:</a:t>
            </a: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объективно оценивать устные ответы участников итогового собеседования;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применять установленные критерии и нормативы оценки;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разграничивать ошибки и недочёты различного типа; 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оформлять результаты проверки, соблюдая установленные требования;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обобщать результаты.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936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56032"/>
            <a:ext cx="11509248" cy="7193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Оценивание работ участников итогового собеседования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двум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схемам: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975360"/>
            <a:ext cx="11643360" cy="5705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Первая схема: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проверка ответов каждого участника итогового собеседования осуществляется экспертом непосредственно в процессе ответа по специально разработанным критериям по системе «зачет»/«незачет».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необходимости, возможно повторное прослушивание и оценивание записи ответов отдельных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участников.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Вторая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проверка ответов каждого участника итогового собеседования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после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окончания проведения итогового собеседования в соответствии с критериями по аудиозаписям ответов участников итогового собеседования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Проверка и оценивание итогового собеседования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должна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завершиться не позднее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чем через пять календарных дней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 даты проведения итогового собеседования.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09470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426720"/>
            <a:ext cx="11643360" cy="6266687"/>
          </a:xfrm>
        </p:spPr>
        <p:txBody>
          <a:bodyPr>
            <a:normAutofit lnSpcReduction="10000"/>
          </a:bodyPr>
          <a:lstStyle/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Экзаменатор-собеседник создает доброжелательную рабочую атмосферу.</a:t>
            </a:r>
          </a:p>
          <a:p>
            <a:pPr indent="449580"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Экзаменатор-собеседник при проведении итогового собеседования организует деятельность участника итогового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собеседования.</a:t>
            </a:r>
          </a:p>
          <a:p>
            <a:pPr indent="449580"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Выполняет роль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собеседника.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выдает КИМ итогового собеседования;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фиксирует время выполнения каждого задания КИМ итогового собеседования, следит за соблюдением времени, отведенного на: подготовку ответа, ответ участника итогового собеседования, общее время, отведенное на проведение итогового собеседования для каждого участника (время может быть скорректировано с учетом индивидуальных особенностей участников итогового собеседования);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следит за тем, чтобы участник итогового собеседования произнес под аудиозапись свою фамилию, имя, отчество, номер варианта прежде, чем приступить к ответу (в продолжительность проведения итогового собеседования не включается);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следит за тем, чтобы участник итогового собеседования произносил номер задания перед ответом на каждое из заданий.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310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7B77B5-4E16-44D8-A947-16C8533A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Расписание ЕГЭ-2020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BEA247-040E-4DA2-9198-1E7B0297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Досрочный период:</a:t>
            </a:r>
          </a:p>
          <a:p>
            <a:r>
              <a:rPr lang="ru-RU" dirty="0"/>
              <a:t>с 20 марта по 6 апреля 2020 года (резерв с 8 апреля по 13 апреля 2020 года)</a:t>
            </a:r>
          </a:p>
          <a:p>
            <a:r>
              <a:rPr lang="ru-RU" b="1" dirty="0">
                <a:solidFill>
                  <a:srgbClr val="FF0000"/>
                </a:solidFill>
              </a:rPr>
              <a:t>Основной период:</a:t>
            </a:r>
          </a:p>
          <a:p>
            <a:r>
              <a:rPr lang="ru-RU" dirty="0"/>
              <a:t>с 25 мая по 16 июня 2020 года (резерв с 19 июня по 29 июня 2020 года)</a:t>
            </a:r>
          </a:p>
          <a:p>
            <a:r>
              <a:rPr lang="ru-RU" b="1" dirty="0">
                <a:solidFill>
                  <a:srgbClr val="FF0000"/>
                </a:solidFill>
              </a:rPr>
              <a:t>Дополнительный период:</a:t>
            </a:r>
          </a:p>
          <a:p>
            <a:r>
              <a:rPr lang="ru-RU" dirty="0"/>
              <a:t>с 4 сентября по 7 сентября 2020 года (резерв 22 сентября 2020 года)</a:t>
            </a:r>
          </a:p>
        </p:txBody>
      </p:sp>
    </p:spTree>
    <p:extLst>
      <p:ext uri="{BB962C8B-B14F-4D97-AF65-F5344CB8AC3E}">
        <p14:creationId xmlns="" xmlns:p14="http://schemas.microsoft.com/office/powerpoint/2010/main" val="287905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304"/>
            <a:ext cx="10783146" cy="5895059"/>
          </a:xfrm>
        </p:spPr>
        <p:txBody>
          <a:bodyPr/>
          <a:lstStyle/>
          <a:p>
            <a:pPr indent="449580" algn="just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ЭКСПЕРТ</a:t>
            </a:r>
          </a:p>
          <a:p>
            <a:pPr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позднее чем за день до проведения итогового собеседования ознакомиться с: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демоверсиями материалов для проведения итогового собеседования, размещенными на официальном сайте ФГБНУ «ФИПИ», включая критерии оценивания итогового собеседования, полученные от ответственного организатора образовательной организации;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порядком проведения и проверки итогового собеседования, определенным ОИВ;</a:t>
            </a:r>
          </a:p>
          <a:p>
            <a:pPr indent="45085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настоящими Рекомендациями.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1971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99872"/>
            <a:ext cx="10929450" cy="619353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день проведения итогового собеседования: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получить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от ответственного организатора образовательной организации следующие материалы: 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протокол эксперта по оцениванию ответов участников итогового собеседования;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КИМ итогового собеседования;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доставочный пакет для упаковки протоколов эксперта по оцениванию ответов участников итогового собеседования. 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Ознакомиться с материалами для проведения итогового собеседования, полученными в день проведения итогового собеседования (КИМ итогового собеседования, протоколом эксперта по оцениванию ответов участников итогового собеседования).</a:t>
            </a:r>
          </a:p>
          <a:p>
            <a:pPr indent="450850"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 время проведения итогового собеседования: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оценивать ответы участников итогового собеседования непосредственно в аудитории проведения итогового собеседования во время проведения итогового собеседования с участниками или после проведения собеседования, прослушивая аудиозапись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716292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0833"/>
            <a:ext cx="10734378" cy="5480530"/>
          </a:xfrm>
        </p:spPr>
        <p:txBody>
          <a:bodyPr/>
          <a:lstStyle/>
          <a:p>
            <a:pPr indent="450850"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Эксперт не должен вмешиваться в беседу участника и экзаменатора-собеседника!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850"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Если эксперт находится в аудитории проведения итогового собеседования, его рабочее место рекомендуется определить в той части учебного кабинета, в которой участник итогового собеседования зрительно не сможет наблюдать (и, соответственно, отвлекаться) на процесс оценивания итогового собеседования.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595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855A32-2276-49FA-A523-91EC390C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До 1 февраля формируется Рис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2E9212-C46E-45D5-BF7C-4BD113344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Образовательной организации необходимо:</a:t>
            </a:r>
          </a:p>
          <a:p>
            <a:r>
              <a:rPr lang="ru-RU" dirty="0"/>
              <a:t>Собрать заявления от участников ЕГЭ (ГВЭ) с указанием перечня, сдаваемых предметов</a:t>
            </a:r>
          </a:p>
          <a:p>
            <a:r>
              <a:rPr lang="ru-RU" dirty="0"/>
              <a:t>Собрать согласия на обработку персональных данных</a:t>
            </a:r>
          </a:p>
          <a:p>
            <a:r>
              <a:rPr lang="ru-RU" dirty="0"/>
              <a:t>Собрать подписанные памятки о Порядке проведения ЕГЭ</a:t>
            </a:r>
          </a:p>
          <a:p>
            <a:r>
              <a:rPr lang="ru-RU" dirty="0"/>
              <a:t>Провести разъяснительную работу с участниками ЕГЭ (ГВЭ), родителями (законными представителями)</a:t>
            </a:r>
          </a:p>
          <a:p>
            <a:r>
              <a:rPr lang="ru-RU" dirty="0"/>
              <a:t>Обновить стенды ГИА, сайты (разделы ГИА)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746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923" y="1628801"/>
            <a:ext cx="8921344" cy="13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Демоверсии по всем предметам,</a:t>
            </a:r>
            <a:br>
              <a:rPr lang="ru-RU" dirty="0"/>
            </a:br>
            <a:r>
              <a:rPr lang="ru-RU" dirty="0"/>
              <a:t>особенности формулировок тем итогового сочинения на сайте ФИПИ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60" y="4067191"/>
            <a:ext cx="5556417" cy="19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73" y="3068518"/>
            <a:ext cx="5142593" cy="99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9426" y="6052646"/>
            <a:ext cx="368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Franklin Gothic Book"/>
              </a:rPr>
              <a:t>Итоговое сочинение - допуск к ГИА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07" y="3028227"/>
            <a:ext cx="3240360" cy="38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789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8DC8A8-B60C-4845-95DB-1443E768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441770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2019-2020 учебном году - допуск к ГИА - 9.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350FF1-34E1-4CCE-B330-D0F2C233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24906" cy="388077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– основной срок.</a:t>
            </a:r>
          </a:p>
          <a:p>
            <a:pPr fontAlgn="t"/>
            <a:r>
              <a:rPr lang="ru-RU" sz="2800" b="1" dirty="0"/>
              <a:t>11 марта 2020</a:t>
            </a:r>
            <a:r>
              <a:rPr lang="ru-RU" sz="2800" dirty="0"/>
              <a:t> и </a:t>
            </a:r>
            <a:r>
              <a:rPr lang="ru-RU" sz="2800" b="1" dirty="0"/>
              <a:t>18 мая 2020 – дополнительные сроки.</a:t>
            </a:r>
          </a:p>
          <a:p>
            <a:pPr fontAlgn="t"/>
            <a:endParaRPr lang="ru-RU" sz="2800" b="1" dirty="0"/>
          </a:p>
          <a:p>
            <a:pPr indent="450215"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Итоговое собеседование как допуск к ГИА – бессрочно.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800" b="1" dirty="0"/>
          </a:p>
          <a:p>
            <a:pPr fontAlgn="t"/>
            <a:r>
              <a:rPr lang="ru-RU" sz="2800" dirty="0"/>
              <a:t>Скачивание материалов с портала - topic9.rustest.ru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01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6A4A73D-EDB2-4159-885A-DA93E3D70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77" t="6751" r="26121" b="3707"/>
          <a:stretch/>
        </p:blipFill>
        <p:spPr>
          <a:xfrm>
            <a:off x="3805889" y="370722"/>
            <a:ext cx="3312541" cy="376499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8BE43DD-21E3-482B-9670-69ECBDF6B4F9}"/>
              </a:ext>
            </a:extLst>
          </p:cNvPr>
          <p:cNvSpPr/>
          <p:nvPr/>
        </p:nvSpPr>
        <p:spPr>
          <a:xfrm>
            <a:off x="382773" y="4537276"/>
            <a:ext cx="111340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Приказы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Министерства образования: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Приказ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МОиН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РБ №1798 от 29.11.2019 г. о сроках проведения итогового собеседования в РБ в 2020 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Приказы Комитета по образованию Администрации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г.Улан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-Удэ соответствуют Приказам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МОиН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Приказы внутри школ.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97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F06777-27AF-4D78-AFE3-E5C88C96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4336"/>
            <a:ext cx="12192000" cy="2843664"/>
          </a:xfrm>
        </p:spPr>
        <p:txBody>
          <a:bodyPr/>
          <a:lstStyle/>
          <a:p>
            <a:r>
              <a:rPr lang="ru-RU" dirty="0"/>
              <a:t>30 января 2020 г. будет проведение апробации итогового собеседования в ОО №№19,41 и 44.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07456F5-0CDD-4F72-9357-7821226F5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66" t="11146" r="28841" b="3575"/>
          <a:stretch/>
        </p:blipFill>
        <p:spPr>
          <a:xfrm>
            <a:off x="3987209" y="207264"/>
            <a:ext cx="3157870" cy="3710764"/>
          </a:xfrm>
        </p:spPr>
      </p:pic>
    </p:spTree>
    <p:extLst>
      <p:ext uri="{BB962C8B-B14F-4D97-AF65-F5344CB8AC3E}">
        <p14:creationId xmlns="" xmlns:p14="http://schemas.microsoft.com/office/powerpoint/2010/main" val="310301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109728"/>
            <a:ext cx="11058144" cy="682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Назначение итогового собеседования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92480"/>
            <a:ext cx="9856554" cy="56936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определение соответствия результатов освоения обучающимися основных образовательных программ основного общего образования соответствующим требованиям федерального государственного образовательного стандарта. </a:t>
            </a:r>
            <a:endParaRPr lang="ru-RU" sz="2400" b="1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Итоговое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собеседование по русскому языку проводится в соответствии с Федеральным законом «Об образовании в Российской Федерации» от 29.12.2012 № 273-ФЗ и Порядком проведения государственной итоговой аттестации по образовательным программам основного общего образования, утверждённым приказом </a:t>
            </a:r>
            <a:r>
              <a:rPr lang="ru-RU" sz="24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Минпросвещения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России и </a:t>
            </a:r>
            <a:r>
              <a:rPr lang="ru-RU" sz="24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Рособрнадзора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от 07.11.2018 № 189/1513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18184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1648"/>
            <a:ext cx="10015050" cy="11948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Характеристика </a:t>
            </a: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структуры 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и содержания </a:t>
            </a: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ИС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6714655"/>
              </p:ext>
            </p:extLst>
          </p:nvPr>
        </p:nvGraphicFramePr>
        <p:xfrm>
          <a:off x="463296" y="1426464"/>
          <a:ext cx="10972800" cy="1000404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="" xmlns:a16="http://schemas.microsoft.com/office/drawing/2014/main" val="2531965761"/>
                    </a:ext>
                  </a:extLst>
                </a:gridCol>
              </a:tblGrid>
              <a:tr h="5272518">
                <a:tc>
                  <a:txBody>
                    <a:bodyPr/>
                    <a:lstStyle/>
                    <a:p>
                      <a:pPr marL="50800" marR="254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marR="254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marR="254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marR="25400" indent="3048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3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четыре </a:t>
                      </a:r>
                      <a:r>
                        <a:rPr lang="ru-RU" sz="3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задания базового уровня сложности.</a:t>
                      </a:r>
                      <a:endParaRPr lang="ru-RU" sz="32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1 - чтение вслух текста научно-публицистического </a:t>
                      </a: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стиля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	- подробный пересказ текста с	</a:t>
                      </a: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привлечением</a:t>
                      </a: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дополнительной 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информации.</a:t>
                      </a: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3 - тематическое монологическое высказывание</a:t>
                      </a: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4 - участие в диалоге</a:t>
                      </a: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1385"/>
                        </a:spcAft>
                      </a:pP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 задания представляют собой задания с развёрнутым </a:t>
                      </a: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1385"/>
                        </a:spcAf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ответом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2763576"/>
                  </a:ext>
                </a:extLst>
              </a:tr>
              <a:tr h="4731526">
                <a:tc>
                  <a:txBody>
                    <a:bodyPr/>
                    <a:lstStyle/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1385"/>
                        </a:spcAft>
                      </a:pP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31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2617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1496</Words>
  <Application>Microsoft Office PowerPoint</Application>
  <PresentationFormat>Произвольный</PresentationFormat>
  <Paragraphs>143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Тема Office</vt:lpstr>
      <vt:lpstr>Трек</vt:lpstr>
      <vt:lpstr>1_Трек</vt:lpstr>
      <vt:lpstr>2_Трек</vt:lpstr>
      <vt:lpstr>3_Трек</vt:lpstr>
      <vt:lpstr>Аспект</vt:lpstr>
      <vt:lpstr>1_Аспект</vt:lpstr>
      <vt:lpstr>2_Аспект</vt:lpstr>
      <vt:lpstr>3_Аспект</vt:lpstr>
      <vt:lpstr> единый государственный экзамен  2020 год </vt:lpstr>
      <vt:lpstr>Расписание ЕГЭ-2020</vt:lpstr>
      <vt:lpstr>До 1 февраля формируется Рис</vt:lpstr>
      <vt:lpstr>Демоверсии по всем предметам, особенности формулировок тем итогового сочинения на сайте ФИПИ</vt:lpstr>
      <vt:lpstr>Итоговое собеседование 2019-2020 учебном году - допуск к ГИА - 9.</vt:lpstr>
      <vt:lpstr>Слайд 6</vt:lpstr>
      <vt:lpstr>30 января 2020 г. будет проведение апробации итогового собеседования в ОО №№19,41 и 44.</vt:lpstr>
      <vt:lpstr>Назначение итогового собеседования</vt:lpstr>
      <vt:lpstr> Характеристика  структуры и содержания  ИС</vt:lpstr>
      <vt:lpstr>Сроки и продолжительность проведения итогового собеседования</vt:lpstr>
      <vt:lpstr>Слайд 11</vt:lpstr>
      <vt:lpstr>Слайд 12</vt:lpstr>
      <vt:lpstr>Слайд 13</vt:lpstr>
      <vt:lpstr>Слайд 14</vt:lpstr>
      <vt:lpstr>Состав комиссии по проверке </vt:lpstr>
      <vt:lpstr>Проведение итогового собеседования </vt:lpstr>
      <vt:lpstr>Порядок проверки и оценивания итогового собеседования  </vt:lpstr>
      <vt:lpstr>Оценивание работ участников итогового собеседования по двум схемам: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единый государственный экзамен  2020 год </dc:title>
  <dc:creator>Admin</dc:creator>
  <cp:lastModifiedBy>Admin</cp:lastModifiedBy>
  <cp:revision>21</cp:revision>
  <dcterms:created xsi:type="dcterms:W3CDTF">2020-01-23T02:13:36Z</dcterms:created>
  <dcterms:modified xsi:type="dcterms:W3CDTF">2020-02-20T03:00:37Z</dcterms:modified>
</cp:coreProperties>
</file>